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520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6.pn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Crypto Price Trend &amp; Market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Using Python, MySQL, and Power BI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92144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BI Dashboard &amp; Key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 interactive dashboard presents visual insights, revealing market dynamics and informing decisions.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970603" y="2882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Price Trend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373160"/>
            <a:ext cx="40120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Over time visualization.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6508" y="3451503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24442" y="28827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Volume Comparison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824442" y="3373160"/>
            <a:ext cx="4012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Across cryptocurrencies.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326" y="3451503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51256" y="4578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Gainers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0051256" y="5068610"/>
            <a:ext cx="3785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Identified quickly.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43117" y="4835128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24442" y="62737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Losers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24442" y="6764179"/>
            <a:ext cx="4012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Identified quickly.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44326" y="6218753"/>
            <a:ext cx="339328" cy="33932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970603" y="62737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Dynamic Filters</a:t>
            </a:r>
            <a:endParaRPr lang="en-US" sz="2200" dirty="0"/>
          </a:p>
        </p:txBody>
      </p:sp>
      <p:sp>
        <p:nvSpPr>
          <p:cNvPr id="21" name="Text 11"/>
          <p:cNvSpPr/>
          <p:nvPr/>
        </p:nvSpPr>
        <p:spPr>
          <a:xfrm>
            <a:off x="793790" y="6764179"/>
            <a:ext cx="40120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By name and date range.</a:t>
            </a:r>
            <a:endParaRPr lang="en-US" sz="175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6508" y="6218753"/>
            <a:ext cx="339328" cy="339328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1743789" y="43967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KPI Cards</a:t>
            </a:r>
            <a:endParaRPr lang="en-US" sz="2200" dirty="0"/>
          </a:p>
        </p:txBody>
      </p:sp>
      <p:sp>
        <p:nvSpPr>
          <p:cNvPr id="25" name="Text 13"/>
          <p:cNvSpPr/>
          <p:nvPr/>
        </p:nvSpPr>
        <p:spPr>
          <a:xfrm>
            <a:off x="793790" y="4887158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Avg. price, total volume, highest price.</a:t>
            </a:r>
            <a:endParaRPr lang="en-US" sz="1750" dirty="0"/>
          </a:p>
        </p:txBody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47717" y="4835128"/>
            <a:ext cx="339328" cy="33932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25EF4F0-C3D1-79D8-9EFA-BAC190D21F1E}"/>
              </a:ext>
            </a:extLst>
          </p:cNvPr>
          <p:cNvSpPr/>
          <p:nvPr/>
        </p:nvSpPr>
        <p:spPr>
          <a:xfrm>
            <a:off x="12876829" y="7738109"/>
            <a:ext cx="1675511" cy="462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706" y="544830"/>
            <a:ext cx="7758589" cy="1237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Overview: From Raw Data to Insights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2706" y="2078712"/>
            <a:ext cx="7758589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project analyzes historical cryptocurrency market data to understand price trends, volatility, trading volume, and performance comparisons.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06" y="2934533"/>
            <a:ext cx="989648" cy="118752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80235" y="3132415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Collection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06" y="4122063"/>
            <a:ext cx="989648" cy="11875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80235" y="4319945"/>
            <a:ext cx="3399472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Cleaning &amp; Analysis (Python)</a:t>
            </a:r>
            <a:endParaRPr lang="en-US" sz="19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06" y="5309592"/>
            <a:ext cx="989648" cy="118752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880235" y="5507474"/>
            <a:ext cx="340125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Storage &amp; Querying (MySQL)</a:t>
            </a:r>
            <a:endParaRPr lang="en-US" sz="19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706" y="6497122"/>
            <a:ext cx="989648" cy="118752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880235" y="6695003"/>
            <a:ext cx="2761655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Visualization (Power BI)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7457"/>
            <a:ext cx="5854065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Project Objectives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73073" y="162889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2593" y="1628894"/>
            <a:ext cx="121920" cy="1333619"/>
          </a:xfrm>
          <a:prstGeom prst="roundRect">
            <a:avLst>
              <a:gd name="adj" fmla="val 163064"/>
            </a:avLst>
          </a:prstGeom>
          <a:solidFill>
            <a:srgbClr val="84C1FA"/>
          </a:solidFill>
          <a:ln/>
        </p:spPr>
      </p:sp>
      <p:sp>
        <p:nvSpPr>
          <p:cNvPr id="6" name="Text 3"/>
          <p:cNvSpPr/>
          <p:nvPr/>
        </p:nvSpPr>
        <p:spPr>
          <a:xfrm>
            <a:off x="1115854" y="188023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Analyze Price Trends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15854" y="235779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Understand historical price movements of cryptocurrencies.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73073" y="318337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2593" y="3183374"/>
            <a:ext cx="121920" cy="1333619"/>
          </a:xfrm>
          <a:prstGeom prst="roundRect">
            <a:avLst>
              <a:gd name="adj" fmla="val 163064"/>
            </a:avLst>
          </a:prstGeom>
          <a:solidFill>
            <a:srgbClr val="84C1FA"/>
          </a:solidFill>
          <a:ln/>
        </p:spPr>
      </p:sp>
      <p:sp>
        <p:nvSpPr>
          <p:cNvPr id="10" name="Text 7"/>
          <p:cNvSpPr/>
          <p:nvPr/>
        </p:nvSpPr>
        <p:spPr>
          <a:xfrm>
            <a:off x="1115854" y="343471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Identify Performers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115854" y="391227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Pinpoint top-performing and underperforming coins.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73073" y="473785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42593" y="4737854"/>
            <a:ext cx="121920" cy="1333619"/>
          </a:xfrm>
          <a:prstGeom prst="roundRect">
            <a:avLst>
              <a:gd name="adj" fmla="val 163064"/>
            </a:avLst>
          </a:prstGeom>
          <a:solidFill>
            <a:srgbClr val="84C1FA"/>
          </a:solidFill>
          <a:ln/>
        </p:spPr>
      </p:sp>
      <p:sp>
        <p:nvSpPr>
          <p:cNvPr id="14" name="Text 11"/>
          <p:cNvSpPr/>
          <p:nvPr/>
        </p:nvSpPr>
        <p:spPr>
          <a:xfrm>
            <a:off x="1115854" y="4989195"/>
            <a:ext cx="294679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Study Market Volatility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115854" y="546675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Examine daily price changes and overall market volatility.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73073" y="6292334"/>
            <a:ext cx="7597854" cy="1333619"/>
          </a:xfrm>
          <a:prstGeom prst="roundRect">
            <a:avLst>
              <a:gd name="adj" fmla="val 10970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42593" y="6292334"/>
            <a:ext cx="121920" cy="1333619"/>
          </a:xfrm>
          <a:prstGeom prst="roundRect">
            <a:avLst>
              <a:gd name="adj" fmla="val 163064"/>
            </a:avLst>
          </a:prstGeom>
          <a:solidFill>
            <a:srgbClr val="84C1FA"/>
          </a:solidFill>
          <a:ln/>
        </p:spPr>
      </p:sp>
      <p:sp>
        <p:nvSpPr>
          <p:cNvPr id="18" name="Text 15"/>
          <p:cNvSpPr/>
          <p:nvPr/>
        </p:nvSpPr>
        <p:spPr>
          <a:xfrm>
            <a:off x="1115854" y="6543675"/>
            <a:ext cx="357628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Build Interactive Dashboard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115854" y="7021235"/>
            <a:ext cx="7003733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a Power BI dashboard for informed decision-making.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19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&amp; Key Fields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8084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analysis utilizes 365 days of historical crypto data for multiple cryptocurrencies like Bitcoin and Ethereum.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658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0807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Cryptocurrency Name / Symbol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1317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Open Price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5537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Close Price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41658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Price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60807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 Price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05027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Trading Volume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49247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Market Capitalization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0049" y="491490"/>
            <a:ext cx="6108859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Tools &amp; Technologies Utilized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0049" y="1315522"/>
            <a:ext cx="445413" cy="4454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0049" y="1983581"/>
            <a:ext cx="2227302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0049" y="2368748"/>
            <a:ext cx="789670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cleaning, preprocessing, EDA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0049" y="3010257"/>
            <a:ext cx="445413" cy="4454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0049" y="3678317"/>
            <a:ext cx="2227302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MySQL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0049" y="4063484"/>
            <a:ext cx="789670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storage &amp; SQL analysis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0049" y="4704993"/>
            <a:ext cx="445413" cy="4454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0049" y="5373053"/>
            <a:ext cx="2227302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BI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0049" y="5758220"/>
            <a:ext cx="789670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Dashboard &amp; reporting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10049" y="6399728"/>
            <a:ext cx="445413" cy="44541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10049" y="7067788"/>
            <a:ext cx="2227302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Pandas &amp; NumPy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6110049" y="7452955"/>
            <a:ext cx="7896701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manipulation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B4AF24-E818-EDBD-9192-32532E220BFD}"/>
              </a:ext>
            </a:extLst>
          </p:cNvPr>
          <p:cNvSpPr/>
          <p:nvPr/>
        </p:nvSpPr>
        <p:spPr>
          <a:xfrm>
            <a:off x="12876829" y="7738109"/>
            <a:ext cx="1675511" cy="462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34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Architecture: Workflow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71192"/>
            <a:ext cx="7556421" cy="32638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97002" y="5249896"/>
            <a:ext cx="1121962" cy="204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2597002" y="5512365"/>
            <a:ext cx="1121962" cy="32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cleaning &amp; EDA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5477910" y="5086421"/>
            <a:ext cx="1121961" cy="204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SQL Queries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5477910" y="5348889"/>
            <a:ext cx="1121961" cy="490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Trend &amp; performance analysis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1160124" y="3165702"/>
            <a:ext cx="1121961" cy="408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Raw Crypto Data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1160124" y="3632515"/>
            <a:ext cx="1121961" cy="163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Excel/CSV files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871990" y="3165702"/>
            <a:ext cx="1121961" cy="408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BI Dashboard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6871990" y="3632515"/>
            <a:ext cx="1121961" cy="32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Visualization &amp; insights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055336" y="3165702"/>
            <a:ext cx="1121961" cy="408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MySQL Database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4055336" y="3632515"/>
            <a:ext cx="1121961" cy="32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Structured storage</a:t>
            </a:r>
            <a:endParaRPr lang="en-US" sz="1050" dirty="0"/>
          </a:p>
        </p:txBody>
      </p:sp>
      <p:sp>
        <p:nvSpPr>
          <p:cNvPr id="15" name="Text 11"/>
          <p:cNvSpPr/>
          <p:nvPr/>
        </p:nvSpPr>
        <p:spPr>
          <a:xfrm>
            <a:off x="793790" y="639020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workflow transforms raw data into actionable insights through a structured process.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722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 &amp; Preprocessing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749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Using Python, we ensured data quality and prepared it for analysis.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9707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Removed missing and duplicate values.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00217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Converted date columns to datetime format.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807273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Handled inconsistent price values.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419707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new calculated columns: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500217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Daily Price Change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544437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Percentage Change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88656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Moving Averages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86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6708" y="440174"/>
            <a:ext cx="6050994" cy="500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Exploratory Data Analysis (EDA)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6046708" y="1180505"/>
            <a:ext cx="802338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analyses revealed insights into market behavior and cryptocurrency performance.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046708" y="1856780"/>
            <a:ext cx="8023384" cy="1185386"/>
          </a:xfrm>
          <a:prstGeom prst="roundRect">
            <a:avLst>
              <a:gd name="adj" fmla="val 9257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6046708" y="1833920"/>
            <a:ext cx="8023384" cy="91440"/>
          </a:xfrm>
          <a:prstGeom prst="roundRect">
            <a:avLst>
              <a:gd name="adj" fmla="val 157572"/>
            </a:avLst>
          </a:prstGeom>
          <a:solidFill>
            <a:srgbClr val="84C1FA"/>
          </a:solidFill>
          <a:ln/>
        </p:spPr>
      </p:sp>
      <p:sp>
        <p:nvSpPr>
          <p:cNvPr id="7" name="Shape 4"/>
          <p:cNvSpPr/>
          <p:nvPr/>
        </p:nvSpPr>
        <p:spPr>
          <a:xfrm>
            <a:off x="9818310" y="1616750"/>
            <a:ext cx="480179" cy="480179"/>
          </a:xfrm>
          <a:prstGeom prst="roundRect">
            <a:avLst>
              <a:gd name="adj" fmla="val 190429"/>
            </a:avLst>
          </a:prstGeom>
          <a:solidFill>
            <a:srgbClr val="84C1FA"/>
          </a:solidFill>
          <a:ln/>
        </p:spPr>
      </p:sp>
      <p:sp>
        <p:nvSpPr>
          <p:cNvPr id="8" name="Text 5"/>
          <p:cNvSpPr/>
          <p:nvPr/>
        </p:nvSpPr>
        <p:spPr>
          <a:xfrm>
            <a:off x="9962376" y="1736765"/>
            <a:ext cx="192048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6229588" y="2256949"/>
            <a:ext cx="2001083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Price Movement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229588" y="2603063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Analyzed price trends over time.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6046708" y="3442216"/>
            <a:ext cx="8023384" cy="1185386"/>
          </a:xfrm>
          <a:prstGeom prst="roundRect">
            <a:avLst>
              <a:gd name="adj" fmla="val 9257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6046708" y="3419356"/>
            <a:ext cx="8023384" cy="91440"/>
          </a:xfrm>
          <a:prstGeom prst="roundRect">
            <a:avLst>
              <a:gd name="adj" fmla="val 157572"/>
            </a:avLst>
          </a:prstGeom>
          <a:solidFill>
            <a:srgbClr val="84C1FA"/>
          </a:solidFill>
          <a:ln/>
        </p:spPr>
      </p:sp>
      <p:sp>
        <p:nvSpPr>
          <p:cNvPr id="13" name="Shape 10"/>
          <p:cNvSpPr/>
          <p:nvPr/>
        </p:nvSpPr>
        <p:spPr>
          <a:xfrm>
            <a:off x="9818310" y="3202186"/>
            <a:ext cx="480179" cy="480179"/>
          </a:xfrm>
          <a:prstGeom prst="roundRect">
            <a:avLst>
              <a:gd name="adj" fmla="val 190429"/>
            </a:avLst>
          </a:prstGeom>
          <a:solidFill>
            <a:srgbClr val="84C1FA"/>
          </a:solidFill>
          <a:ln/>
        </p:spPr>
      </p:sp>
      <p:sp>
        <p:nvSpPr>
          <p:cNvPr id="14" name="Text 11"/>
          <p:cNvSpPr/>
          <p:nvPr/>
        </p:nvSpPr>
        <p:spPr>
          <a:xfrm>
            <a:off x="9962376" y="3322201"/>
            <a:ext cx="192048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229588" y="3842385"/>
            <a:ext cx="2001083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Volume Trends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229588" y="4188500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Examined trading volume patterns.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6046708" y="5027652"/>
            <a:ext cx="8023384" cy="1185386"/>
          </a:xfrm>
          <a:prstGeom prst="roundRect">
            <a:avLst>
              <a:gd name="adj" fmla="val 9257"/>
            </a:avLst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6046708" y="5004792"/>
            <a:ext cx="8023384" cy="91440"/>
          </a:xfrm>
          <a:prstGeom prst="roundRect">
            <a:avLst>
              <a:gd name="adj" fmla="val 157572"/>
            </a:avLst>
          </a:prstGeom>
          <a:solidFill>
            <a:srgbClr val="84C1FA"/>
          </a:solidFill>
          <a:ln/>
        </p:spPr>
      </p:sp>
      <p:sp>
        <p:nvSpPr>
          <p:cNvPr id="19" name="Shape 16"/>
          <p:cNvSpPr/>
          <p:nvPr/>
        </p:nvSpPr>
        <p:spPr>
          <a:xfrm>
            <a:off x="9818310" y="4787622"/>
            <a:ext cx="480179" cy="480179"/>
          </a:xfrm>
          <a:prstGeom prst="roundRect">
            <a:avLst>
              <a:gd name="adj" fmla="val 190429"/>
            </a:avLst>
          </a:prstGeom>
          <a:solidFill>
            <a:srgbClr val="84C1FA"/>
          </a:solidFill>
          <a:ln/>
        </p:spPr>
      </p:sp>
      <p:sp>
        <p:nvSpPr>
          <p:cNvPr id="20" name="Text 17"/>
          <p:cNvSpPr/>
          <p:nvPr/>
        </p:nvSpPr>
        <p:spPr>
          <a:xfrm>
            <a:off x="9962376" y="4907637"/>
            <a:ext cx="192048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6229588" y="5427821"/>
            <a:ext cx="2037040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Volatility Comparison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6229588" y="5773936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Compared volatility across cryptocurrencies.</a:t>
            </a:r>
            <a:endParaRPr lang="en-US" sz="1250" dirty="0"/>
          </a:p>
        </p:txBody>
      </p:sp>
      <p:sp>
        <p:nvSpPr>
          <p:cNvPr id="23" name="Shape 20"/>
          <p:cNvSpPr/>
          <p:nvPr/>
        </p:nvSpPr>
        <p:spPr>
          <a:xfrm>
            <a:off x="6046708" y="6613088"/>
            <a:ext cx="8023384" cy="1185386"/>
          </a:xfrm>
          <a:prstGeom prst="roundRect">
            <a:avLst>
              <a:gd name="adj" fmla="val 9257"/>
            </a:avLst>
          </a:prstGeom>
          <a:solidFill>
            <a:srgbClr val="FFFFFF"/>
          </a:solidFill>
          <a:ln/>
        </p:spPr>
      </p:sp>
      <p:sp>
        <p:nvSpPr>
          <p:cNvPr id="24" name="Shape 21"/>
          <p:cNvSpPr/>
          <p:nvPr/>
        </p:nvSpPr>
        <p:spPr>
          <a:xfrm>
            <a:off x="6046708" y="6590228"/>
            <a:ext cx="8023384" cy="91440"/>
          </a:xfrm>
          <a:prstGeom prst="roundRect">
            <a:avLst>
              <a:gd name="adj" fmla="val 157572"/>
            </a:avLst>
          </a:prstGeom>
          <a:solidFill>
            <a:srgbClr val="84C1FA"/>
          </a:solidFill>
          <a:ln/>
        </p:spPr>
      </p:sp>
      <p:sp>
        <p:nvSpPr>
          <p:cNvPr id="25" name="Shape 22"/>
          <p:cNvSpPr/>
          <p:nvPr/>
        </p:nvSpPr>
        <p:spPr>
          <a:xfrm>
            <a:off x="9818310" y="6373058"/>
            <a:ext cx="480179" cy="480179"/>
          </a:xfrm>
          <a:prstGeom prst="roundRect">
            <a:avLst>
              <a:gd name="adj" fmla="val 190429"/>
            </a:avLst>
          </a:prstGeom>
          <a:solidFill>
            <a:srgbClr val="84C1FA"/>
          </a:solidFill>
          <a:ln/>
        </p:spPr>
      </p:sp>
      <p:sp>
        <p:nvSpPr>
          <p:cNvPr id="26" name="Text 23"/>
          <p:cNvSpPr/>
          <p:nvPr/>
        </p:nvSpPr>
        <p:spPr>
          <a:xfrm>
            <a:off x="9962376" y="6493073"/>
            <a:ext cx="192048" cy="240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6229588" y="7013258"/>
            <a:ext cx="2001083" cy="250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Correlation Analysis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6229588" y="7359372"/>
            <a:ext cx="7657624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Identified relationships between price and volume.</a:t>
            </a:r>
            <a:endParaRPr lang="en-US" sz="12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FC4FC6-0D46-A687-3E19-BF8895458D64}"/>
              </a:ext>
            </a:extLst>
          </p:cNvPr>
          <p:cNvSpPr/>
          <p:nvPr/>
        </p:nvSpPr>
        <p:spPr>
          <a:xfrm>
            <a:off x="12876829" y="7738109"/>
            <a:ext cx="1675511" cy="462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12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MySQL Database &amp; SQL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8900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Structured storage and powerful queries extracted key insights from the cleaned data.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696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 Design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27791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structured tables for crypto data.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8301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Imported cleaned data from Python.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88811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Ensured proper data types.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3696772"/>
            <a:ext cx="2906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Example SQL Insights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427791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closing price per crypto.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08301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Highest and lowest price analysis.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88811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Monthly and yearly trend analysis.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669321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Volume-based ranking of cryptocurrencies.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DC970-6B88-86CD-C718-EC2755500233}"/>
              </a:ext>
            </a:extLst>
          </p:cNvPr>
          <p:cNvSpPr/>
          <p:nvPr/>
        </p:nvSpPr>
        <p:spPr>
          <a:xfrm>
            <a:off x="12876829" y="7738109"/>
            <a:ext cx="1675511" cy="4622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451</Words>
  <Application>Microsoft Office PowerPoint</Application>
  <PresentationFormat>Custom</PresentationFormat>
  <Paragraphs>106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Instrument Sans Semi Bold</vt:lpstr>
      <vt:lpstr>Instrument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Atharv Pangul</cp:lastModifiedBy>
  <cp:revision>2</cp:revision>
  <dcterms:created xsi:type="dcterms:W3CDTF">2025-12-20T06:02:33Z</dcterms:created>
  <dcterms:modified xsi:type="dcterms:W3CDTF">2025-12-20T06:05:45Z</dcterms:modified>
</cp:coreProperties>
</file>